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25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78543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6894570"/>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10</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0,02</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1057</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0,21</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17</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0,08</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1</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0,003</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0,04</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7</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0,04</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шығыстан соғады 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солтүстіктен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14-16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29841</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5826</cp:revision>
  <cp:lastPrinted>2021-07-01T03:56:27Z</cp:lastPrinted>
  <dcterms:created xsi:type="dcterms:W3CDTF">2018-03-27T06:03:00Z</dcterms:created>
  <dcterms:modified xsi:type="dcterms:W3CDTF">2025-01-24T06:51:21Z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