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9195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237422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3541" y="21505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43541" y="31310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20751</TotalTime>
  <Words>635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2021-07-01T03:56:27Z</cp:lastPrinted>
  <dcterms:created xsi:type="dcterms:W3CDTF">2018-03-27T06:03:00Z</dcterms:created>
  <dcterms:modified xsi:type="dcterms:W3CDTF">2025-01-24T07:47:39Z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