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83377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8848950"/>
              </p:ext>
            </p:extLst>
          </p:nvPr>
        </p:nvGraphicFramePr>
        <p:xfrm>
          <a:off x="4993576" y="4733142"/>
          <a:ext cx="4691064" cy="1676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51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25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26 января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с переходом на западный 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мороза,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9388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26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27 января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без осадков. Ветер западный 5-10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6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8587016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М. Садуакасов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14555</TotalTime>
  <Words>573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3351</cp:revision>
  <cp:lastPrinted>2021-07-01T03:56:27Z</cp:lastPrinted>
  <dcterms:created xsi:type="dcterms:W3CDTF">2018-03-27T06:03:00Z</dcterms:created>
  <dcterms:modified xsi:type="dcterms:W3CDTF">2025-01-25T08:15:43Z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