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января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северо-восточный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1-6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2-4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мороза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северо-восточный 2-7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3322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0,664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0,896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А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20271</TotalTime>
  <Words>532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4670</cp:revision>
  <cp:lastPrinted>2021-07-01T03:56:27Z</cp:lastPrinted>
  <dcterms:created xsi:type="dcterms:W3CDTF">2018-03-27T06:03:00Z</dcterms:created>
  <dcterms:modified xsi:type="dcterms:W3CDTF">2025-01-25T08:27:21Z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