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37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2650747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января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осадк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-19°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01149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4438" y="226941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7184" y="318007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19153</TotalTime>
  <Words>605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3171</cp:revision>
  <cp:lastPrinted>2021-07-01T03:56:27Z</cp:lastPrinted>
  <dcterms:created xsi:type="dcterms:W3CDTF">2018-03-27T06:03:00Z</dcterms:created>
  <dcterms:modified xsi:type="dcterms:W3CDTF">2025-01-25T07:49:05Z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