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857760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7-12 м/с. Температура воздуха ночью 16-18, днем 10-12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455107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2953</TotalTime>
  <Words>546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442</cp:revision>
  <cp:lastPrinted>2021-07-01T03:56:27Z</cp:lastPrinted>
  <dcterms:created xsi:type="dcterms:W3CDTF">2024-09-22T07:48:17Z</dcterms:created>
  <dcterms:modified xsi:type="dcterms:W3CDTF">2025-01-25T08:52:11Z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