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11872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17-19, днем 5-7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13-15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719895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25569</TotalTime>
  <Words>640</Words>
  <Application>Microsoft Office PowerPoint</Application>
  <PresentationFormat>Лист A4 (210x297 мм)</PresentationFormat>
  <Paragraphs>110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4647</cp:revision>
  <cp:lastPrinted>2021-07-01T03:56:27Z</cp:lastPrinted>
  <dcterms:created xsi:type="dcterms:W3CDTF">2018-03-27T06:03:00Z</dcterms:created>
  <dcterms:modified xsi:type="dcterms:W3CDTF">2025-01-25T08:49:30Z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