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715818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33813" y="404664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5-10 м/с. Температура воздуха ночью 23-25, днем 16-18 мороза.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27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южный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19-21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9299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января, ночью 27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39663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6139</cp:revision>
  <cp:lastPrinted>2021-11-30T05:55:24Z</cp:lastPrinted>
  <dcterms:created xsi:type="dcterms:W3CDTF">2018-03-27T06:03:00Z</dcterms:created>
  <dcterms:modified xsi:type="dcterms:W3CDTF">2025-01-25T06:46:42Z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