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752320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26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25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жауыш-шашынсыз. Оңтүстік-шығыстан жел соғады, күші 3-8 м/с. Ауа температурасы түнде 17-19, күндіз 5-7 градус аяз. </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27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710754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24636</TotalTime>
  <Words>600</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4595</cp:revision>
  <cp:lastPrinted>2021-07-01T07:38:07Z</cp:lastPrinted>
  <dcterms:created xsi:type="dcterms:W3CDTF">2018-03-27T06:03:00Z</dcterms:created>
  <dcterms:modified xsi:type="dcterms:W3CDTF">2025-01-25T08:50:30Z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