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88"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502213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968381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a:t>
                      </a:r>
                      <a:r>
                        <a:rPr lang="ru-RU" sz="1100" b="0" i="0" u="none" strike="noStrike" dirty="0" smtClean="0">
                          <a:solidFill>
                            <a:srgbClr val="000000"/>
                          </a:solidFill>
                          <a:effectLst/>
                          <a:latin typeface="Calibri" panose="020F0502020204030204" pitchFamily="34" charset="0"/>
                        </a:rPr>
                        <a:t>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26</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ru-RU" sz="1100" dirty="0" smtClean="0">
                <a:solidFill>
                  <a:srgbClr val="000000"/>
                </a:solidFill>
                <a:latin typeface="Times New Roman" panose="02020603050405020304" pitchFamily="18" charset="0"/>
              </a:rPr>
              <a:t>Түнде </a:t>
            </a:r>
            <a:r>
              <a:rPr lang="ru-RU" sz="1100" dirty="0" err="1">
                <a:solidFill>
                  <a:srgbClr val="000000"/>
                </a:solidFill>
                <a:latin typeface="Times New Roman" panose="02020603050405020304" pitchFamily="18" charset="0"/>
              </a:rPr>
              <a:t>және</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таңертең</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тұман</a:t>
            </a:r>
            <a:r>
              <a:rPr lang="ru-RU" sz="1100" dirty="0">
                <a:solidFill>
                  <a:srgbClr val="000000"/>
                </a:solidFill>
                <a:latin typeface="Times New Roman" panose="02020603050405020304" pitchFamily="18" charset="0"/>
              </a:rPr>
              <a:t>. </a:t>
            </a:r>
            <a:r>
              <a:rPr lang="kk-KZ" sz="1100" dirty="0" smtClean="0">
                <a:solidFill>
                  <a:prstClr val="black"/>
                </a:solidFill>
                <a:latin typeface="Times New Roman" pitchFamily="18" charset="0"/>
                <a:cs typeface="Times New Roman" pitchFamily="18" charset="0"/>
              </a:rPr>
              <a:t>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4-6</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26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30150</TotalTime>
  <Words>588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3741</cp:revision>
  <cp:lastPrinted>2021-07-01T07:38:07Z</cp:lastPrinted>
  <dcterms:created xsi:type="dcterms:W3CDTF">2018-03-27T06:03:00Z</dcterms:created>
  <dcterms:modified xsi:type="dcterms:W3CDTF">2025-01-25T07:04:16Z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