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569561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26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25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3-8 м/</a:t>
            </a:r>
            <a:r>
              <a:rPr lang="kk-KZ" sz="1300">
                <a:effectLst/>
                <a:latin typeface="Times New Roman" panose="02020603050405020304" pitchFamily="18" charset="0"/>
                <a:ea typeface="Calibri" panose="020F0502020204030204" pitchFamily="34" charset="0"/>
              </a:rPr>
              <a:t>с. Ауа </a:t>
            </a:r>
            <a:r>
              <a:rPr lang="kk-KZ" sz="1300" dirty="0">
                <a:effectLst/>
                <a:latin typeface="Times New Roman" panose="02020603050405020304" pitchFamily="18" charset="0"/>
                <a:ea typeface="Calibri" panose="020F0502020204030204" pitchFamily="34" charset="0"/>
              </a:rPr>
              <a:t>температурасы түнде 17-19, күндіз 7-9 аяз болады.</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27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26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13-15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25 </a:t>
            </a:r>
            <a:r>
              <a:rPr lang="ru-RU" altLang="ru-RU" sz="1100" b="1" dirty="0" err="1">
                <a:latin typeface="Times New Roman" panose="02020603050405020304" pitchFamily="18" charset="0"/>
                <a:cs typeface="Times New Roman" panose="02020603050405020304" pitchFamily="18" charset="0"/>
              </a:rPr>
              <a:t>қаңтардың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7176280"/>
              </p:ext>
            </p:extLst>
          </p:nvPr>
        </p:nvGraphicFramePr>
        <p:xfrm>
          <a:off x="4983528" y="4414660"/>
          <a:ext cx="4667576" cy="1966658"/>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32077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17828</TotalTime>
  <Words>567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3402</cp:revision>
  <cp:lastPrinted>2021-07-01T07:38:07Z</cp:lastPrinted>
  <dcterms:created xsi:type="dcterms:W3CDTF">2018-03-27T06:03:00Z</dcterms:created>
  <dcterms:modified xsi:type="dcterms:W3CDTF">2025-01-25T07:29:19Z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