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6140519"/>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26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25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26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жауыш-шашынсыз.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17-19, күндіз 5-7 градус аяз. </a:t>
            </a:r>
          </a:p>
          <a:p>
            <a:pPr algn="just"/>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27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жауыш-шашынсыз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759950"/>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22701</TotalTime>
  <Words>564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4500</cp:revision>
  <cp:lastPrinted>2021-07-01T03:56:27Z</cp:lastPrinted>
  <dcterms:created xsi:type="dcterms:W3CDTF">2018-03-27T06:03:00Z</dcterms:created>
  <dcterms:modified xsi:type="dcterms:W3CDTF">2025-01-25T08:50:18Z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