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949644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1981926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Шығыстан соққан жел батысқа ауысады 7-12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12-14 аяз,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0-2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батыстан 5-10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11-13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26 </a:t>
            </a:r>
            <a:r>
              <a:rPr lang="ru-RU" sz="1200" dirty="0" err="1" smtClean="0">
                <a:solidFill>
                  <a:schemeClr val="tx1"/>
                </a:solidFill>
                <a:latin typeface="Times New Roman" pitchFamily="18" charset="0"/>
                <a:cs typeface="Times New Roman" pitchFamily="18" charset="0"/>
              </a:rPr>
              <a:t>қаңтар</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27 </a:t>
            </a:r>
            <a:r>
              <a:rPr lang="ru-RU" sz="1200" dirty="0" err="1" smtClean="0">
                <a:solidFill>
                  <a:schemeClr val="tx1"/>
                </a:solidFill>
                <a:latin typeface="Times New Roman" pitchFamily="18" charset="0"/>
                <a:cs typeface="Times New Roman" pitchFamily="18" charset="0"/>
              </a:rPr>
              <a:t>қаңтарға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860274847"/>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15273</TotalTime>
  <Words>531</Words>
  <Application>Microsoft Office PowerPoint</Application>
  <PresentationFormat>Лист A4 (210x297 мм)</PresentationFormat>
  <Paragraphs>88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3454</cp:revision>
  <cp:lastPrinted>2021-07-01T07:38:07Z</cp:lastPrinted>
  <dcterms:created xsi:type="dcterms:W3CDTF">2018-03-27T06:03:00Z</dcterms:created>
  <dcterms:modified xsi:type="dcterms:W3CDTF">2025-01-25T08:15:24Z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