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085" autoAdjust="0"/>
  </p:normalViewPr>
  <p:slideViewPr>
    <p:cSldViewPr>
      <p:cViewPr>
        <p:scale>
          <a:sx n="117" d="100"/>
          <a:sy n="117" d="100"/>
        </p:scale>
        <p:origin x="1494" y="2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2554387577"/>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25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қаңтар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1000429236"/>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41</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0,256</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26</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0,088</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264</a:t>
                      </a:r>
                      <a:endParaRPr lang="kk-KZ"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0,053</a:t>
                      </a:r>
                      <a:endParaRPr lang="en-US"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0,018</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11</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0,027</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25 қаңтарға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2308324"/>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kk-KZ" altLang="ru-RU" sz="1200" b="1" dirty="0" smtClean="0">
                <a:latin typeface="Times New Roman" pitchFamily="18" charset="0"/>
                <a:cs typeface="Times New Roman" pitchFamily="18" charset="0"/>
              </a:rPr>
              <a:t>26 қаңтарға </a:t>
            </a:r>
            <a:r>
              <a:rPr lang="ru-RU" altLang="ru-RU" sz="1200" b="1" dirty="0" err="1" smtClean="0">
                <a:latin typeface="Times New Roman" pitchFamily="18" charset="0"/>
                <a:cs typeface="Times New Roman" pitchFamily="18" charset="0"/>
              </a:rPr>
              <a:t>арналған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ауа-райы</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болжамы</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 2025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25</a:t>
            </a:r>
            <a:r>
              <a:rPr lang="kk-KZ" altLang="ru-RU" sz="1200" b="1" dirty="0" smtClean="0">
                <a:latin typeface="Times New Roman" pitchFamily="18" charset="0"/>
                <a:cs typeface="Times New Roman" pitchFamily="18" charset="0"/>
              </a:rPr>
              <a:t> қаңтар</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 26 </a:t>
            </a:r>
            <a:r>
              <a:rPr lang="kk-KZ" altLang="ru-RU" sz="1200" b="1" dirty="0" smtClean="0">
                <a:latin typeface="Times New Roman" pitchFamily="18" charset="0"/>
                <a:cs typeface="Times New Roman" pitchFamily="18" charset="0"/>
              </a:rPr>
              <a:t>қаңтар</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eaLnBrk="1" hangingPunct="1"/>
            <a:r>
              <a:rPr lang="kk-KZ" sz="1200" dirty="0" smtClean="0">
                <a:latin typeface="Times New Roman"/>
                <a:ea typeface="Times New Roman"/>
              </a:rPr>
              <a:t>Бұлтты</a:t>
            </a:r>
            <a:r>
              <a:rPr lang="kk-KZ" sz="1200" dirty="0">
                <a:latin typeface="Times New Roman"/>
                <a:ea typeface="Times New Roman"/>
              </a:rPr>
              <a:t>, күндіз аздаған қар. Түнде және таңертең тұман. Солтүстіктен, солтүстік-батыстан жел соғады, күші  1-6 м/с. Ауа температурасы түнде 5-7, күндіз 1-3 аяз.</a:t>
            </a:r>
            <a:r>
              <a:rPr lang="kk-KZ" sz="1200" dirty="0">
                <a:latin typeface="Times New Roman"/>
                <a:ea typeface="Times New Roman"/>
              </a:rPr>
              <a:t>	</a:t>
            </a:r>
            <a:endParaRPr lang="kk-KZ" sz="1200" dirty="0" smtClean="0">
              <a:latin typeface="Times New Roman"/>
              <a:ea typeface="Times New Roman"/>
            </a:endParaRPr>
          </a:p>
          <a:p>
            <a:pPr algn="ctr" eaLnBrk="1" hangingPunct="1"/>
            <a:endParaRPr lang="ru-RU" altLang="ru-RU" sz="1200" b="1" dirty="0" smtClean="0">
              <a:latin typeface="Times New Roman" pitchFamily="18" charset="0"/>
              <a:cs typeface="Times New Roman" pitchFamily="18" charset="0"/>
            </a:endParaRPr>
          </a:p>
          <a:p>
            <a:pPr algn="ctr" eaLnBrk="1" hangingPunct="1"/>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26 </a:t>
            </a:r>
            <a:r>
              <a:rPr lang="ru-RU" altLang="ru-RU" sz="1200" b="1" dirty="0" err="1" smtClean="0">
                <a:latin typeface="Times New Roman" pitchFamily="18" charset="0"/>
                <a:cs typeface="Times New Roman" pitchFamily="18" charset="0"/>
              </a:rPr>
              <a:t>қаңтар</a:t>
            </a:r>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27 </a:t>
            </a:r>
            <a:r>
              <a:rPr lang="ru-RU" altLang="ru-RU" sz="1200" b="1" dirty="0" err="1" smtClean="0">
                <a:latin typeface="Times New Roman" pitchFamily="18" charset="0"/>
                <a:cs typeface="Times New Roman" pitchFamily="18" charset="0"/>
              </a:rPr>
              <a:t>қаңтар</a:t>
            </a:r>
            <a:r>
              <a:rPr lang="kk-KZ" altLang="ru-RU" sz="1200" b="1" dirty="0" smtClean="0">
                <a:latin typeface="Times New Roman" pitchFamily="18" charset="0"/>
                <a:cs typeface="Times New Roman" pitchFamily="18" charset="0"/>
              </a:rPr>
              <a:t> </a:t>
            </a:r>
            <a:endParaRPr lang="en-US" altLang="ru-RU" sz="1200" b="1" dirty="0" smtClean="0">
              <a:latin typeface="Times New Roman" pitchFamily="18" charset="0"/>
              <a:cs typeface="Times New Roman" pitchFamily="18" charset="0"/>
            </a:endParaRPr>
          </a:p>
          <a:p>
            <a:pPr algn="ctr" eaLnBrk="1" hangingPunct="1"/>
            <a:r>
              <a:rPr lang="ru-RU" altLang="ru-RU" sz="1200" b="1" dirty="0" smtClean="0">
                <a:latin typeface="Times New Roman" pitchFamily="18" charset="0"/>
                <a:cs typeface="Times New Roman" pitchFamily="18" charset="0"/>
              </a:rPr>
              <a:t>08 </a:t>
            </a:r>
            <a:r>
              <a:rPr lang="ru-RU" altLang="ru-RU" sz="1200" b="1" dirty="0" err="1" smtClean="0">
                <a:latin typeface="Times New Roman" pitchFamily="18" charset="0"/>
                <a:cs typeface="Times New Roman" pitchFamily="18" charset="0"/>
              </a:rPr>
              <a:t>сағатқа</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r>
              <a:rPr lang="kk-KZ" sz="1200" dirty="0" smtClean="0">
                <a:latin typeface="Times New Roman"/>
                <a:ea typeface="Times New Roman"/>
              </a:rPr>
              <a:t>Бұлтты</a:t>
            </a:r>
            <a:r>
              <a:rPr lang="kk-KZ" sz="1200" dirty="0">
                <a:latin typeface="Times New Roman"/>
                <a:ea typeface="Times New Roman"/>
              </a:rPr>
              <a:t>, </a:t>
            </a:r>
            <a:r>
              <a:rPr lang="kk-KZ" sz="1200" dirty="0">
                <a:latin typeface="Times New Roman"/>
                <a:ea typeface="Times New Roman"/>
              </a:rPr>
              <a:t>аздаған </a:t>
            </a:r>
            <a:r>
              <a:rPr lang="kk-KZ" sz="1200" dirty="0" smtClean="0">
                <a:latin typeface="Times New Roman"/>
                <a:ea typeface="Times New Roman"/>
              </a:rPr>
              <a:t>қар, тұман</a:t>
            </a:r>
            <a:r>
              <a:rPr lang="kk-KZ" sz="1200" kern="1400" dirty="0" smtClean="0">
                <a:solidFill>
                  <a:srgbClr val="000000"/>
                </a:solidFill>
                <a:latin typeface="Times New Roman"/>
                <a:ea typeface="Times New Roman"/>
              </a:rPr>
              <a:t>. Солтүстіктен, сол</a:t>
            </a:r>
            <a:r>
              <a:rPr lang="kk-KZ" sz="1200" dirty="0" smtClean="0">
                <a:latin typeface="Times New Roman"/>
                <a:ea typeface="Times New Roman"/>
              </a:rPr>
              <a:t>түстік-батыстан </a:t>
            </a:r>
            <a:r>
              <a:rPr lang="kk-KZ" sz="1200" kern="1400" dirty="0" smtClean="0">
                <a:latin typeface="Times New Roman"/>
                <a:ea typeface="Times New Roman"/>
              </a:rPr>
              <a:t>жел </a:t>
            </a:r>
            <a:r>
              <a:rPr lang="kk-KZ" sz="1200" kern="1400" dirty="0">
                <a:latin typeface="Times New Roman"/>
                <a:ea typeface="Times New Roman"/>
              </a:rPr>
              <a:t>соғады, күші </a:t>
            </a:r>
            <a:r>
              <a:rPr lang="kk-KZ" sz="1200" kern="1400" dirty="0" smtClean="0">
                <a:latin typeface="Times New Roman"/>
                <a:ea typeface="Times New Roman"/>
              </a:rPr>
              <a:t>0-5 </a:t>
            </a:r>
            <a:r>
              <a:rPr lang="kk-KZ" sz="1200" kern="1400" dirty="0" smtClean="0">
                <a:latin typeface="Times New Roman"/>
                <a:ea typeface="Times New Roman"/>
              </a:rPr>
              <a:t>м/с</a:t>
            </a:r>
            <a:r>
              <a:rPr lang="kk-KZ" sz="1200" kern="1400" dirty="0">
                <a:latin typeface="Times New Roman"/>
                <a:ea typeface="Times New Roman"/>
              </a:rPr>
              <a:t>. Ауа </a:t>
            </a:r>
            <a:r>
              <a:rPr lang="kk-KZ" sz="1200" kern="1400" dirty="0" smtClean="0">
                <a:latin typeface="Times New Roman"/>
                <a:ea typeface="Times New Roman"/>
              </a:rPr>
              <a:t>температурасы 5-7 аяз.</a:t>
            </a:r>
            <a:endParaRPr lang="kk-KZ" sz="1200" kern="1400" dirty="0">
              <a:solidFill>
                <a:srgbClr val="000000"/>
              </a:solidFill>
              <a:latin typeface="Times New Roman"/>
              <a:ea typeface="Times New Roman"/>
            </a:endParaRPr>
          </a:p>
        </p:txBody>
      </p:sp>
      <p:sp>
        <p:nvSpPr>
          <p:cNvPr id="20" name="TextBox 13"/>
          <p:cNvSpPr txBox="1"/>
          <p:nvPr/>
        </p:nvSpPr>
        <p:spPr>
          <a:xfrm>
            <a:off x="5027535" y="3184091"/>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7535" y="2440087"/>
            <a:ext cx="474305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smtClean="0">
                <a:solidFill>
                  <a:schemeClr val="tx1"/>
                </a:solidFill>
                <a:latin typeface="Times New Roman" panose="02020603050405020304" pitchFamily="18" charset="0"/>
                <a:cs typeface="Times New Roman" panose="02020603050405020304" pitchFamily="18" charset="0"/>
              </a:rPr>
              <a:t>жиналуына</a:t>
            </a:r>
            <a:r>
              <a:rPr lang="kk-KZ" sz="1200" b="1"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Жусупова</a:t>
            </a:r>
            <a:r>
              <a:rPr lang="ru-RU" altLang="ru-RU" sz="1200" b="1" i="1" smtClean="0">
                <a:solidFill>
                  <a:srgbClr val="000000"/>
                </a:solidFill>
                <a:latin typeface="Times New Roman" pitchFamily="18" charset="0"/>
                <a:cs typeface="Times New Roman" pitchFamily="18" charset="0"/>
              </a:rPr>
              <a:t> Д.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Бейсенбаева</a:t>
            </a:r>
            <a:r>
              <a:rPr lang="ru-RU" altLang="ru-RU" sz="1200" b="1" i="1" dirty="0" smtClean="0">
                <a:solidFill>
                  <a:srgbClr val="000000"/>
                </a:solidFill>
                <a:latin typeface="Times New Roman" pitchFamily="18" charset="0"/>
                <a:cs typeface="Times New Roman" pitchFamily="18" charset="0"/>
              </a:rPr>
              <a:t> А.</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25205</TotalTime>
  <Words>549</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4240</cp:revision>
  <cp:lastPrinted>2023-02-06T06:57:51Z</cp:lastPrinted>
  <dcterms:created xsi:type="dcterms:W3CDTF">2018-03-27T06:03:00Z</dcterms:created>
  <dcterms:modified xsi:type="dcterms:W3CDTF">2025-01-25T07:42:20Z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