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696065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26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25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жауыш-шашынсыз. Оңтүстік-шығыстан 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градус аяз. </a:t>
            </a: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27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 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7389411"/>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24478</TotalTime>
  <Words>548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4504</cp:revision>
  <cp:lastPrinted>2021-07-01T07:38:07Z</cp:lastPrinted>
  <dcterms:created xsi:type="dcterms:W3CDTF">2018-03-27T06:03:00Z</dcterms:created>
  <dcterms:modified xsi:type="dcterms:W3CDTF">2025-01-25T08:54:03Z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