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04"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1298049"/>
              </p:ext>
            </p:extLst>
          </p:nvPr>
        </p:nvGraphicFramePr>
        <p:xfrm>
          <a:off x="200472" y="2492896"/>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жауыш-шашынсыз. Оңтүстік-шығыстан соғатын жел оңтүстік-батысқа ауысады, күші 3-8 м/с. Ауа температурасы түнде 12-14, күндіз 6-8 градус аяз. </a:t>
            </a: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28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700674"/>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0.943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0.504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22777</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4504</cp:revision>
  <cp:lastPrinted>2021-07-01T03:56:27Z</cp:lastPrinted>
  <dcterms:created xsi:type="dcterms:W3CDTF">2018-03-27T06:03:00Z</dcterms:created>
  <dcterms:modified xsi:type="dcterms:W3CDTF">2025-01-26T07:52:26Z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