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726188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2-7 м/с.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2-7 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0135263"/>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5" name="TextBox 13"/>
          <p:cNvSpPr txBox="1"/>
          <p:nvPr/>
        </p:nvSpPr>
        <p:spPr>
          <a:xfrm>
            <a:off x="5043541" y="21505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27</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2025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43541" y="313102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772416"/>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20753</TotalTime>
  <Words>635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3347</cp:revision>
  <cp:lastPrinted>2021-07-01T03:56:27Z</cp:lastPrinted>
  <dcterms:created xsi:type="dcterms:W3CDTF">2018-03-27T06:03:00Z</dcterms:created>
  <dcterms:modified xsi:type="dcterms:W3CDTF">2025-01-26T06:41:28Z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