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04936144"/>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қаңтар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27 қаңтарға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26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27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түседі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батыстан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1-6 </a:t>
            </a:r>
            <a:r>
              <a:rPr lang="ru-RU" sz="1200" dirty="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14-16,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7-9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28 қаңтарға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26 </a:t>
            </a:r>
            <a:r>
              <a:rPr lang="ru-RU" sz="1200" b="1" dirty="0" err="1" smtClean="0">
                <a:solidFill>
                  <a:srgbClr val="000000"/>
                </a:solidFill>
                <a:latin typeface="Times New Roman" pitchFamily="18" charset="0"/>
                <a:cs typeface="Times New Roman" pitchFamily="18" charset="0"/>
              </a:rPr>
              <a:t>қаңтар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27</a:t>
            </a:r>
            <a:r>
              <a:rPr lang="kk-KZ" sz="1200" b="1" dirty="0" smtClean="0">
                <a:solidFill>
                  <a:srgbClr val="000000"/>
                </a:solidFill>
                <a:latin typeface="Times New Roman" pitchFamily="18" charset="0"/>
                <a:cs typeface="Times New Roman" pitchFamily="18" charset="0"/>
              </a:rPr>
              <a:t> қаңтар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0-5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5113988"/>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1103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221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0,386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271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678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қаңтардағы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69735" y="2092315"/>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27 қаңтар, 26 қаңтар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96433" y="3151208"/>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21156</TotalTime>
  <Words>526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5244</cp:revision>
  <cp:lastPrinted>2021-07-01T07:38:07Z</cp:lastPrinted>
  <dcterms:created xsi:type="dcterms:W3CDTF">2018-03-27T06:03:00Z</dcterms:created>
  <dcterms:modified xsi:type="dcterms:W3CDTF">2025-01-26T09:38:58Z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