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14642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3-8 м/с. Ауа температурасы түнде 16-18, күндіз 10-12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256032"/>
              </p:ext>
            </p:extLst>
          </p:nvPr>
        </p:nvGraphicFramePr>
        <p:xfrm>
          <a:off x="4983528" y="4414660"/>
          <a:ext cx="4667576" cy="1966658"/>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32077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17829</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2021-07-01T07:38:07Z</cp:lastPrinted>
  <dcterms:created xsi:type="dcterms:W3CDTF">2018-03-27T06:03:00Z</dcterms:created>
  <dcterms:modified xsi:type="dcterms:W3CDTF">2025-01-26T07:26:34Z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