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00895450"/>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x-none" sz="1200" b="1" i="1" dirty="0" smtClean="0">
                          <a:solidFill>
                            <a:srgbClr val="002060"/>
                          </a:solidFill>
                          <a:latin typeface="Times New Roman" panose="02020603050405020304" pitchFamily="18" charset="0"/>
                          <a:cs typeface="Times New Roman" panose="02020603050405020304" pitchFamily="18" charset="0"/>
                        </a:rPr>
                        <a:t>26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27 қаңтарға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2025 ж. 26 </a:t>
            </a:r>
            <a:r>
              <a:rPr lang="kk-KZ" sz="1200" b="1" dirty="0" smtClean="0">
                <a:latin typeface="Times New Roman" panose="02020603050405020304" pitchFamily="18" charset="0"/>
                <a:cs typeface="Times New Roman" panose="02020603050405020304" pitchFamily="18" charset="0"/>
              </a:rPr>
              <a:t>қаңтар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27 қаңтар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Көшпелі бұлтты, жауыш-шашынсыз. Оңтүстік-шығыстан соғатын жел оңтүстік-батысқа ауысады, </a:t>
            </a:r>
            <a:r>
              <a:rPr lang="kk-KZ" sz="1200">
                <a:latin typeface="Times New Roman" panose="02020603050405020304" pitchFamily="18" charset="0"/>
                <a:cs typeface="Times New Roman" panose="02020603050405020304" pitchFamily="18" charset="0"/>
              </a:rPr>
              <a:t>күші </a:t>
            </a:r>
            <a:r>
              <a:rPr lang="kk-KZ" sz="1200" smtClean="0">
                <a:latin typeface="Times New Roman" panose="02020603050405020304" pitchFamily="18" charset="0"/>
                <a:cs typeface="Times New Roman" panose="02020603050405020304" pitchFamily="18" charset="0"/>
              </a:rPr>
              <a:t>2-7 </a:t>
            </a:r>
            <a:r>
              <a:rPr lang="kk-KZ" sz="1200" dirty="0">
                <a:latin typeface="Times New Roman" panose="02020603050405020304" pitchFamily="18" charset="0"/>
                <a:cs typeface="Times New Roman" panose="02020603050405020304" pitchFamily="18" charset="0"/>
              </a:rPr>
              <a:t>м/с. Ауа температурасы түнде 12-14, күндіз 6-8 градус аяз. </a:t>
            </a:r>
          </a:p>
          <a:p>
            <a:pPr algn="just"/>
            <a:endParaRPr lang="kk-KZ"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28 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27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28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жауыш-шашынсыз.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691136" y="2430654"/>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 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smtClean="0">
                <a:solidFill>
                  <a:srgbClr val="FF0000"/>
                </a:solidFill>
                <a:latin typeface="Times New Roman" panose="02020603050405020304" pitchFamily="18" charset="0"/>
              </a:rPr>
              <a:t> </a:t>
            </a:r>
            <a:r>
              <a:rPr lang="kk-KZ" altLang="en-US" sz="1200" b="1" smtClean="0">
                <a:solidFill>
                  <a:schemeClr val="tx1"/>
                </a:solidFill>
                <a:latin typeface="Times New Roman" panose="02020603050405020304" pitchFamily="18" charset="0"/>
              </a:rPr>
              <a:t>көтеріңкі</a:t>
            </a:r>
            <a:r>
              <a:rPr lang="kk-KZ" altLang="en-US" sz="1200" b="1"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95067358"/>
              </p:ext>
            </p:extLst>
          </p:nvPr>
        </p:nvGraphicFramePr>
        <p:xfrm>
          <a:off x="4887749" y="4178852"/>
          <a:ext cx="4781606" cy="120591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74284">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Рахметова </a:t>
            </a:r>
            <a:r>
              <a:rPr lang="kk-KZ" altLang="ru-RU" sz="1200" b="1" i="1" smtClean="0">
                <a:latin typeface="Times New Roman" panose="02020603050405020304" pitchFamily="18" charset="0"/>
                <a:cs typeface="Times New Roman" panose="02020603050405020304" pitchFamily="18" charset="0"/>
              </a:rPr>
              <a:t>Ж.А./</a:t>
            </a:r>
            <a:r>
              <a:rPr lang="kk-KZ" altLang="ru-RU" sz="1200" b="1" i="1"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24555</TotalTime>
  <Words>548</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4510</cp:revision>
  <cp:lastPrinted>2021-07-01T07:38:07Z</cp:lastPrinted>
  <dcterms:created xsi:type="dcterms:W3CDTF">2018-03-27T06:03:00Z</dcterms:created>
  <dcterms:modified xsi:type="dcterms:W3CDTF">2025-01-26T07:55:04Z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