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642" y="-18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0425884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Оңтүстік-батыстан жел соғады, </a:t>
            </a:r>
            <a:r>
              <a:rPr lang="kk-KZ" sz="1100" dirty="0" smtClean="0">
                <a:latin typeface="Times New Roman" pitchFamily="18" charset="0"/>
                <a:cs typeface="Times New Roman" pitchFamily="18" charset="0"/>
              </a:rPr>
              <a:t>күші түнде 7-12, күндіз </a:t>
            </a:r>
            <a:r>
              <a:rPr lang="kk-KZ" sz="1100" dirty="0">
                <a:latin typeface="Times New Roman" pitchFamily="18" charset="0"/>
                <a:cs typeface="Times New Roman" pitchFamily="18" charset="0"/>
              </a:rPr>
              <a:t>9-14 м/с. Ауа температурасы түнде </a:t>
            </a:r>
            <a:r>
              <a:rPr lang="kk-KZ" sz="1100" dirty="0" smtClean="0">
                <a:latin typeface="Times New Roman" pitchFamily="18" charset="0"/>
                <a:cs typeface="Times New Roman" pitchFamily="18" charset="0"/>
              </a:rPr>
              <a:t>19-21,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аяз.</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10-12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27</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қантарға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28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15947</TotalTime>
  <Words>550</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5804</cp:revision>
  <cp:lastPrinted>2021-07-01T03:56:27Z</cp:lastPrinted>
  <dcterms:created xsi:type="dcterms:W3CDTF">2018-03-27T06:03:00Z</dcterms:created>
  <dcterms:modified xsi:type="dcterms:W3CDTF">2025-01-26T07:49:22Z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