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8857186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701906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Бұлтты</a:t>
            </a:r>
            <a:r>
              <a:rPr lang="kk-KZ" sz="1200" dirty="0">
                <a:latin typeface="Times New Roman"/>
                <a:ea typeface="Times New Roman"/>
              </a:rPr>
              <a:t>, </a:t>
            </a:r>
            <a:r>
              <a:rPr lang="kk-KZ" sz="1200" dirty="0" smtClean="0">
                <a:latin typeface="Times New Roman"/>
                <a:ea typeface="Times New Roman"/>
              </a:rPr>
              <a:t>таңертең және күндіз </a:t>
            </a:r>
            <a:r>
              <a:rPr lang="kk-KZ" sz="1200" dirty="0">
                <a:latin typeface="Times New Roman"/>
                <a:ea typeface="Times New Roman"/>
              </a:rPr>
              <a:t>аздаған қар. Түнде және таңертең тұман. </a:t>
            </a:r>
            <a:r>
              <a:rPr lang="kk-KZ" sz="1200" dirty="0" smtClean="0">
                <a:latin typeface="Times New Roman"/>
                <a:ea typeface="Times New Roman"/>
              </a:rPr>
              <a:t>Оң</a:t>
            </a:r>
            <a:r>
              <a:rPr lang="kk-KZ" sz="1200" dirty="0" smtClean="0">
                <a:latin typeface="Times New Roman"/>
                <a:ea typeface="Times New Roman"/>
              </a:rPr>
              <a:t>түстік-батыстан </a:t>
            </a:r>
            <a:r>
              <a:rPr lang="kk-KZ" sz="1200" dirty="0">
                <a:latin typeface="Times New Roman"/>
                <a:ea typeface="Times New Roman"/>
              </a:rPr>
              <a:t>жел соғады, күші  1-6 м/с. Ауа температурасы түнде </a:t>
            </a:r>
            <a:r>
              <a:rPr lang="kk-KZ" sz="1200" dirty="0" smtClean="0">
                <a:latin typeface="Times New Roman"/>
                <a:ea typeface="Times New Roman"/>
              </a:rPr>
              <a:t>4-6</a:t>
            </a:r>
            <a:r>
              <a:rPr lang="kk-KZ" sz="1200" dirty="0" smtClean="0">
                <a:latin typeface="Times New Roman"/>
                <a:ea typeface="Times New Roman"/>
              </a:rPr>
              <a:t>, </a:t>
            </a:r>
            <a:r>
              <a:rPr lang="kk-KZ" sz="1200" dirty="0">
                <a:latin typeface="Times New Roman"/>
                <a:ea typeface="Times New Roman"/>
              </a:rPr>
              <a:t>күндіз </a:t>
            </a:r>
            <a:r>
              <a:rPr lang="kk-KZ" sz="1200" dirty="0" smtClean="0">
                <a:latin typeface="Times New Roman"/>
                <a:ea typeface="Times New Roman"/>
              </a:rPr>
              <a:t>0-2</a:t>
            </a:r>
            <a:r>
              <a:rPr lang="kk-KZ" sz="1200" dirty="0" smtClean="0">
                <a:latin typeface="Times New Roman"/>
                <a:ea typeface="Times New Roman"/>
              </a:rPr>
              <a:t> </a:t>
            </a:r>
            <a:r>
              <a:rPr lang="kk-KZ" sz="1200" dirty="0">
                <a:latin typeface="Times New Roman"/>
                <a:ea typeface="Times New Roman"/>
              </a:rPr>
              <a:t>аяз.	</a:t>
            </a:r>
            <a:endParaRPr lang="kk-KZ" sz="1200" dirty="0" smtClean="0">
              <a:latin typeface="Times New Roman"/>
              <a:ea typeface="Times New Roman"/>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dirty="0">
                <a:latin typeface="Times New Roman"/>
                <a:ea typeface="Times New Roman"/>
              </a:rPr>
              <a:t>, аздаған </a:t>
            </a:r>
            <a:r>
              <a:rPr lang="kk-KZ" sz="1200" dirty="0" smtClean="0">
                <a:latin typeface="Times New Roman"/>
                <a:ea typeface="Times New Roman"/>
              </a:rPr>
              <a:t>қар, тұман</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О</a:t>
            </a:r>
            <a:r>
              <a:rPr lang="kk-KZ" sz="1200" kern="1400" dirty="0" smtClean="0">
                <a:solidFill>
                  <a:srgbClr val="000000"/>
                </a:solidFill>
                <a:latin typeface="Times New Roman"/>
                <a:ea typeface="Times New Roman"/>
              </a:rPr>
              <a:t>ң</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жиналуына</a:t>
            </a:r>
            <a:r>
              <a:rPr lang="kk-KZ" sz="1200" b="1"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25212</TotalTime>
  <Words>549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4242</cp:revision>
  <cp:lastPrinted>2023-02-06T06:57:51Z</cp:lastPrinted>
  <dcterms:created xsi:type="dcterms:W3CDTF">2018-03-27T06:03:00Z</dcterms:created>
  <dcterms:modified xsi:type="dcterms:W3CDTF">2025-01-26T07:40:39Z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