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991235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33813" y="404664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утром и днем снег. Ветер юго-западный 9-14 м/с. Температура воздуха ночью 16-18, днем 8-10 мороза.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29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снег.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9-11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403110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января, ночью 29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39668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6145</cp:revision>
  <cp:lastPrinted>2021-11-30T05:55:24Z</cp:lastPrinted>
  <dcterms:created xsi:type="dcterms:W3CDTF">2018-03-27T06:03:00Z</dcterms:created>
  <dcterms:modified xsi:type="dcterms:W3CDTF">2025-01-27T06:01:52Z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