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6023371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северо-западный 3-8 м/с. Температура воздуха ночью 20-22, днем 8-10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8771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3033</TotalTime>
  <Words>547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450</cp:revision>
  <cp:lastPrinted>2021-07-01T03:56:27Z</cp:lastPrinted>
  <dcterms:created xsi:type="dcterms:W3CDTF">2024-09-22T07:48:17Z</dcterms:created>
  <dcterms:modified xsi:type="dcterms:W3CDTF">2025-01-27T09:12:12Z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