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6646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небольшой снег. Ветер юго-западный, западный 6-11 м/с. Температура воздуха ночью 6-8,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6035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40162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5425</cp:revision>
  <cp:lastPrinted>2021-02-03T11:37:00Z</cp:lastPrinted>
  <dcterms:created xsi:type="dcterms:W3CDTF">2018-03-27T06:03:00Z</dcterms:created>
  <dcterms:modified xsi:type="dcterms:W3CDTF">2025-01-27T09:35:26Z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