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8179901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Временами туман. Ветер юго-западный 7-12 м/с. Температура воздуха ночью 17-19, днем 10-12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юго-западный  9-14, порывы 15-20 м/с. Температура воздуха ночью 12-14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668066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22948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4513</cp:revision>
  <cp:lastPrinted>2021-07-01T03:56:27Z</cp:lastPrinted>
  <dcterms:created xsi:type="dcterms:W3CDTF">2018-03-27T06:03:00Z</dcterms:created>
  <dcterms:modified xsi:type="dcterms:W3CDTF">2025-01-27T09:14:23Z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