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10" d="100"/>
          <a:sy n="110" d="100"/>
        </p:scale>
        <p:origin x="-216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января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29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83333407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3703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3,6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260648"/>
            <a:ext cx="47598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28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днем снег, низовая метель. 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етер западный, юго-западный 9-14 м/с.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Температура воздуха ночью 15-17, днем 6-8 мороза.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29 января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28 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29 янва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снег, низовая метель. Ветер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8-10 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/Г.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17855</TotalTime>
  <Words>592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6088</cp:revision>
  <cp:lastPrinted>2021-07-01T03:56:27Z</cp:lastPrinted>
  <dcterms:created xsi:type="dcterms:W3CDTF">2018-03-27T06:03:00Z</dcterms:created>
  <dcterms:modified xsi:type="dcterms:W3CDTF">2025-01-27T07:45:00Z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