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179565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28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января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января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днем снег, метель.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15-17,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января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метель.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5567872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28, ночью 29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25360</TotalTime>
  <Words>584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4485</cp:revision>
  <cp:lastPrinted>2021-07-01T03:56:27Z</cp:lastPrinted>
  <dcterms:created xsi:type="dcterms:W3CDTF">2018-03-27T06:03:00Z</dcterms:created>
  <dcterms:modified xsi:type="dcterms:W3CDTF">2025-01-27T07:20:03Z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