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294819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08703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небольшой снег, днем небольшие осадки (дождь, снег). Гололед, туман. Ветер юго-восточный 5-10 м/с. Температура воздуха ночью 3-5, днем 0-2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осадки (дождь, снег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Көктайғақ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тұман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29005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5400</cp:revision>
  <cp:lastPrinted>2021-07-01T03:56:27Z</cp:lastPrinted>
  <dcterms:created xsi:type="dcterms:W3CDTF">2018-03-27T06:03:00Z</dcterms:created>
  <dcterms:modified xsi:type="dcterms:W3CDTF">2025-01-27T06:35:17Z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