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10" d="100"/>
          <a:sy n="110" d="100"/>
        </p:scale>
        <p:origin x="-2875" y="-1253"/>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27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27 </a:t>
                      </a:r>
                      <a:r>
                        <a:rPr lang="kk-KZ" altLang="zh-CN" sz="1200" b="1" i="1" baseline="0" dirty="0">
                          <a:solidFill>
                            <a:schemeClr val="tx2">
                              <a:lumMod val="50000"/>
                            </a:schemeClr>
                          </a:solidFill>
                          <a:latin typeface="Times New Roman" pitchFamily="18" charset="0"/>
                          <a:cs typeface="Times New Roman" pitchFamily="18" charset="0"/>
                        </a:rPr>
                        <a:t>қантар</a:t>
                      </a:r>
                      <a:endParaRPr lang="zh-CN" altLang="x-none" sz="1200" b="1" i="1" dirty="0">
                        <a:solidFill>
                          <a:schemeClr val="tx2">
                            <a:lumMod val="50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itchFamily="18" charset="0"/>
                <a:cs typeface="Times New Roman" pitchFamily="18" charset="0"/>
              </a:rPr>
              <a:t>27 қаңтарға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43994263"/>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val="3583770891"/>
                    </a:ext>
                  </a:extLst>
                </a:gridCol>
                <a:gridCol w="1656080">
                  <a:extLst>
                    <a:ext uri="{9D8B030D-6E8A-4147-A177-3AD203B41FA5}">
                      <a16:colId xmlns:a16="http://schemas.microsoft.com/office/drawing/2014/main" val="1276116030"/>
                    </a:ext>
                  </a:extLst>
                </a:gridCol>
                <a:gridCol w="1415623">
                  <a:extLst>
                    <a:ext uri="{9D8B030D-6E8A-4147-A177-3AD203B41FA5}">
                      <a16:colId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3703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
        <p:nvSpPr>
          <p:cNvPr id="16" name="Прямоугольник 15"/>
          <p:cNvSpPr/>
          <p:nvPr/>
        </p:nvSpPr>
        <p:spPr>
          <a:xfrm>
            <a:off x="4953000" y="116632"/>
            <a:ext cx="4824536" cy="1785104"/>
          </a:xfrm>
          <a:prstGeom prst="rect">
            <a:avLst/>
          </a:prstGeom>
        </p:spPr>
        <p:txBody>
          <a:bodyPr wrap="square">
            <a:spAutoFit/>
          </a:bodyPr>
          <a:lstStyle/>
          <a:p>
            <a:pPr lvl="0" algn="ctr"/>
            <a:endParaRPr lang="ru-RU" altLang="ru-RU" sz="1100" b="1" dirty="0">
              <a:latin typeface="Times New Roman" pitchFamily="18" charset="0"/>
              <a:cs typeface="Times New Roman" pitchFamily="18" charset="0"/>
            </a:endParaRPr>
          </a:p>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28 қаңтарға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27 қаңтарға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28 қантарға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tabLst>
                <a:tab pos="179388" algn="l"/>
              </a:tabLst>
            </a:pPr>
            <a:r>
              <a:rPr lang="kk-KZ" sz="1100" dirty="0">
                <a:latin typeface="Times New Roman" pitchFamily="18" charset="0"/>
                <a:cs typeface="Times New Roman" pitchFamily="18" charset="0"/>
              </a:rPr>
              <a:t>Көшпелі бұлтты, күндіз қар, жаяу бұрқасын. Оңтүстік-батыстан жел соғады, күші 9-14 м/с. Ауа температурасы түнде 15-17, күндіз 6-8 градус аяз.</a:t>
            </a:r>
          </a:p>
          <a:p>
            <a:pPr indent="180975" algn="ctr">
              <a:tabLst>
                <a:tab pos="179388" algn="l"/>
              </a:tabLst>
            </a:pPr>
            <a:endParaRPr lang="kk-KZ" altLang="ru-RU" sz="1100" b="1" dirty="0">
              <a:solidFill>
                <a:srgbClr val="000000"/>
              </a:solidFill>
              <a:latin typeface="Times New Roman" pitchFamily="18" charset="0"/>
              <a:cs typeface="Times New Roman" pitchFamily="18" charset="0"/>
            </a:endParaRPr>
          </a:p>
          <a:p>
            <a:pPr indent="180975" algn="ctr">
              <a:tabLst>
                <a:tab pos="179388" algn="l"/>
              </a:tabLst>
            </a:pPr>
            <a:r>
              <a:rPr lang="kk-KZ" altLang="ru-RU" sz="1100" b="1" dirty="0">
                <a:solidFill>
                  <a:srgbClr val="000000"/>
                </a:solidFill>
                <a:latin typeface="Times New Roman" pitchFamily="18" charset="0"/>
                <a:cs typeface="Times New Roman" pitchFamily="18" charset="0"/>
              </a:rPr>
              <a:t>29 қаңтарға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28 қантарға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29 қаңтарға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Бұлтты, қар, жаяу бұрқасын. Оңтүстік-батыстан жел соғады, күші 9-14 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a:t>
            </a:r>
            <a:r>
              <a:rPr lang="kk-KZ" sz="1100">
                <a:latin typeface="Times New Roman" pitchFamily="18" charset="0"/>
                <a:cs typeface="Times New Roman" pitchFamily="18" charset="0"/>
              </a:rPr>
              <a:t>температурасы  8-10 </a:t>
            </a:r>
            <a:r>
              <a:rPr lang="kk-KZ" sz="1100" dirty="0">
                <a:latin typeface="Times New Roman" pitchFamily="18" charset="0"/>
                <a:cs typeface="Times New Roman" pitchFamily="18" charset="0"/>
              </a:rPr>
              <a:t>градус аяз.</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97016" y="2132856"/>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 </a:t>
            </a:r>
            <a:r>
              <a:rPr lang="ru-RU" sz="1100" dirty="0">
                <a:solidFill>
                  <a:schemeClr val="tx1"/>
                </a:solidFill>
                <a:latin typeface="Times New Roman" pitchFamily="18" charset="0"/>
                <a:cs typeface="Times New Roman" pitchFamily="18" charset="0"/>
              </a:rPr>
              <a:t>28</a:t>
            </a:r>
            <a:r>
              <a:rPr lang="kk-KZ" sz="1100" dirty="0">
                <a:solidFill>
                  <a:srgbClr val="000000"/>
                </a:solidFill>
                <a:latin typeface="Times New Roman" pitchFamily="18" charset="0"/>
                <a:cs typeface="Times New Roman" pitchFamily="18" charset="0"/>
              </a:rPr>
              <a:t> қантарға</a:t>
            </a:r>
            <a:r>
              <a:rPr lang="kk-KZ" sz="1100" dirty="0">
                <a:solidFill>
                  <a:schemeClr val="tx1"/>
                </a:solidFill>
                <a:latin typeface="Times New Roman" pitchFamily="18" charset="0"/>
                <a:cs typeface="Times New Roman" pitchFamily="18" charset="0"/>
              </a:rPr>
              <a:t>, 29 </a:t>
            </a:r>
            <a:r>
              <a:rPr lang="kk-KZ" sz="1100" dirty="0">
                <a:solidFill>
                  <a:srgbClr val="000000"/>
                </a:solidFill>
                <a:latin typeface="Times New Roman" pitchFamily="18" charset="0"/>
                <a:cs typeface="Times New Roman" pitchFamily="18" charset="0"/>
              </a:rPr>
              <a:t>қаңтарға</a:t>
            </a:r>
            <a:r>
              <a:rPr lang="kk-KZ" sz="1100" dirty="0">
                <a:solidFill>
                  <a:schemeClr val="tx1"/>
                </a:solidFill>
                <a:latin typeface="Times New Roman" pitchFamily="18" charset="0"/>
                <a:cs typeface="Times New Roman" pitchFamily="18" charset="0"/>
              </a:rPr>
              <a:t> 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/Г. </a:t>
            </a:r>
            <a:r>
              <a:rPr lang="ru-RU" altLang="ru-RU" sz="1200" b="1" i="1" dirty="0" err="1">
                <a:solidFill>
                  <a:srgbClr val="000000"/>
                </a:solidFill>
                <a:latin typeface="Times New Roman" panose="02020603050405020304" pitchFamily="18" charset="0"/>
                <a:cs typeface="Times New Roman" panose="02020603050405020304" pitchFamily="18" charset="0"/>
              </a:rPr>
              <a:t>Газизова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15950</TotalTime>
  <Words>593</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Александр Новиков</cp:lastModifiedBy>
  <cp:revision>5808</cp:revision>
  <cp:lastPrinted>2021-07-01T03:56:27Z</cp:lastPrinted>
  <dcterms:created xsi:type="dcterms:W3CDTF">2018-03-27T06:03:00Z</dcterms:created>
  <dcterms:modified xsi:type="dcterms:W3CDTF">2025-01-27T07:41:22Z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