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37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51680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5438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smtClean="0">
                <a:solidFill>
                  <a:prstClr val="black"/>
                </a:solidFill>
                <a:latin typeface="Times New Roman" pitchFamily="18" charset="0"/>
                <a:cs typeface="Times New Roman" pitchFamily="18" charset="0"/>
              </a:rPr>
              <a:t>соғады, күші 2-7 м/с. Ауа температурасы түнде </a:t>
            </a:r>
            <a:r>
              <a:rPr lang="kk-KZ" sz="1200" dirty="0" smtClean="0">
                <a:solidFill>
                  <a:prstClr val="black"/>
                </a:solidFill>
                <a:latin typeface="Times New Roman" pitchFamily="18" charset="0"/>
                <a:cs typeface="Times New Roman" pitchFamily="18" charset="0"/>
              </a:rPr>
              <a:t>11</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күндіз 5-7° 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28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kk-KZ" sz="1200" b="1" dirty="0" smtClean="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0302560"/>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0,482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5" name="TextBox 13"/>
          <p:cNvSpPr txBox="1"/>
          <p:nvPr/>
        </p:nvSpPr>
        <p:spPr>
          <a:xfrm>
            <a:off x="5043541" y="215050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2025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43541" y="313102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20755</TotalTime>
  <Words>637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3350</cp:revision>
  <cp:lastPrinted>2021-07-01T03:56:27Z</cp:lastPrinted>
  <dcterms:created xsi:type="dcterms:W3CDTF">2018-03-27T06:03:00Z</dcterms:created>
  <dcterms:modified xsi:type="dcterms:W3CDTF">2025-01-27T07:46:05Z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