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50" d="100"/>
          <a:sy n="150" d="100"/>
        </p:scale>
        <p:origin x="-1014"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68730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1174792"/>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13</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0.025</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1722</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0.344</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35</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0.176</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Calibri"/>
                        </a:rPr>
                        <a:t>2</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0.006</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Calibri"/>
                        </a:rPr>
                        <a:t>0.053</a:t>
                      </a:r>
                      <a:endParaRPr lang="ru-RU" sz="12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түнде аздаған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аздаған жауын-шашын (қар, жаңбыр).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тұман.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оңтүстік-шығыстан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0-2 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29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жаңбыр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тұман. </a:t>
            </a:r>
            <a:r>
              <a:rPr lang="kk-KZ" sz="1100" dirty="0" smtClean="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оңтүстік-батыстан соғады </a:t>
            </a:r>
            <a:r>
              <a:rPr lang="kk-KZ" sz="1100" dirty="0" smtClean="0">
                <a:latin typeface="Times New Roman" panose="02020603050405020304" pitchFamily="18" charset="0"/>
                <a:cs typeface="Times New Roman" panose="02020603050405020304" pitchFamily="18" charset="0"/>
              </a:rPr>
              <a:t>5</a:t>
            </a:r>
            <a:r>
              <a:rPr lang="kk-KZ" sz="1100" dirty="0" smtClean="0">
                <a:latin typeface="Times New Roman" panose="02020603050405020304" pitchFamily="18" charset="0"/>
                <a:cs typeface="Times New Roman" panose="02020603050405020304" pitchFamily="18" charset="0"/>
              </a:rPr>
              <a:t>-10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29878</TotalTime>
  <Words>580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5838</cp:revision>
  <cp:lastPrinted>2021-07-01T03:56:27Z</cp:lastPrinted>
  <dcterms:created xsi:type="dcterms:W3CDTF">2018-03-27T06:03:00Z</dcterms:created>
  <dcterms:modified xsi:type="dcterms:W3CDTF">2025-01-27T06:35:23Z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