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2394308"/>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жел соғады, күші 7-12 м/с. Ауа температурасы түнде 17-19, күндіз 10-12 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407138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22781</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4508</cp:revision>
  <cp:lastPrinted>2021-07-01T03:56:27Z</cp:lastPrinted>
  <dcterms:created xsi:type="dcterms:W3CDTF">2018-03-27T06:03:00Z</dcterms:created>
  <dcterms:modified xsi:type="dcterms:W3CDTF">2025-01-27T09:14:35Z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