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396850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небольшой снег, днем снег. Низовая метель. Ветер юго-западный 9-14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811059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3038</TotalTime>
  <Words>559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452</cp:revision>
  <cp:lastPrinted>2021-07-01T03:56:27Z</cp:lastPrinted>
  <dcterms:created xsi:type="dcterms:W3CDTF">2024-09-22T07:48:17Z</dcterms:created>
  <dcterms:modified xsi:type="dcterms:W3CDTF">2025-01-28T07:55:29Z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