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132918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33813" y="489302"/>
            <a:ext cx="4701383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Ветер юго-западный 9-14 м/с. Температура воздуха ночью 9-11, днем 4-6 мороза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30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снег.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53820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января, ночью 30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39683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6149</cp:revision>
  <cp:lastPrinted>2021-11-30T05:55:24Z</cp:lastPrinted>
  <dcterms:created xsi:type="dcterms:W3CDTF">2018-03-27T06:03:00Z</dcterms:created>
  <dcterms:modified xsi:type="dcterms:W3CDTF">2025-01-28T06:38:39Z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