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316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494217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49212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небольшие осадки (дождь, снег). Туман, гололед. Ветер юго-западный, западный 9-14 м/с. Температура воздуха ночью и днем 0-2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29014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5403</cp:revision>
  <cp:lastPrinted>2021-07-01T03:56:27Z</cp:lastPrinted>
  <dcterms:created xsi:type="dcterms:W3CDTF">2018-03-27T06:03:00Z</dcterms:created>
  <dcterms:modified xsi:type="dcterms:W3CDTF">2025-01-28T06:44:02Z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