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D78E4CF-C8B0-49A6-954A-FDDD27CA4D6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3539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F5088-345B-4B29-8D98-87AB24FC67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B8EF-9635-4D65-9212-9739BDB44B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C1366-CDB2-448B-B22B-AC1408BFE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AACC7-EF12-42B5-96A6-0178A45673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34C16-8372-46B8-BDB7-6D1D8BED57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5FF5-69CD-40CE-ACCA-42C4DD029D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1D2C-CE30-4261-80D1-13B5EB40D1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446CB-0BF1-4CD8-8EF7-C238A3A08B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A9873-EBF0-4C3D-9B18-D96851FC5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B4F7A-6DF8-471C-86AA-6291E5660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12A8D-2470-41B7-8DE2-EAA27727C5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B687F9B-5C23-41C5-90E0-547452BEEB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53988"/>
            <a:ext cx="4945062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0-2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 </a:t>
            </a:r>
            <a:r>
              <a:rPr lang="ru-RU" dirty="0" smtClean="0">
                <a:solidFill>
                  <a:schemeClr val="tx1"/>
                </a:solidFill>
              </a:rPr>
              <a:t>Ветер 0-5 м/с</a:t>
            </a:r>
            <a:r>
              <a:rPr lang="ru-RU" dirty="0">
                <a:solidFill>
                  <a:schemeClr val="tx1"/>
                </a:solidFill>
              </a:rPr>
              <a:t>. Температура </a:t>
            </a:r>
            <a:r>
              <a:rPr lang="ru-RU">
                <a:solidFill>
                  <a:schemeClr val="tx1"/>
                </a:solidFill>
              </a:rPr>
              <a:t>воздуха </a:t>
            </a:r>
            <a:r>
              <a:rPr lang="ru-RU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563535"/>
              </p:ext>
            </p:extLst>
          </p:nvPr>
        </p:nvGraphicFramePr>
        <p:xfrm>
          <a:off x="4818063" y="4046309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7137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23424</TotalTime>
  <Words>760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5515</cp:revision>
  <cp:lastPrinted>2021-07-01T09:11:30Z</cp:lastPrinted>
  <dcterms:created xsi:type="dcterms:W3CDTF">2018-03-27T06:03:00Z</dcterms:created>
  <dcterms:modified xsi:type="dcterms:W3CDTF">2025-01-28T06:32:55Z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