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8151890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утром и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снег, метель. Ветер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северо-западный 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января 2024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26005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1,013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Маркевич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25375</TotalTime>
  <Words>590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4487</cp:revision>
  <cp:lastPrinted>2021-07-01T03:56:27Z</cp:lastPrinted>
  <dcterms:created xsi:type="dcterms:W3CDTF">2018-03-27T06:03:00Z</dcterms:created>
  <dcterms:modified xsi:type="dcterms:W3CDTF">2025-01-28T07:45:19Z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