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0181660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№28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января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30 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0550667"/>
              </p:ext>
            </p:extLst>
          </p:nvPr>
        </p:nvGraphicFramePr>
        <p:xfrm>
          <a:off x="4993576" y="4733142"/>
          <a:ext cx="4691064" cy="16316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9666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29 января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28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29 января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9-14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8-10, днем 0-2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9388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29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30 января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снег), гололед. Ветер юго-западный 9-14 м/с. Температура воздуха </a:t>
            </a:r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6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404191872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С. Баймаганбетова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14568</TotalTime>
  <Words>573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3359</cp:revision>
  <cp:lastPrinted>2021-07-01T03:56:27Z</cp:lastPrinted>
  <dcterms:created xsi:type="dcterms:W3CDTF">2018-03-27T06:03:00Z</dcterms:created>
  <dcterms:modified xsi:type="dcterms:W3CDTF">2025-01-28T07:18:26Z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