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3308614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2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снег, низовая метель. Ветер юго-западный 9-14 м/с. Температура воздуха ночью 10-12, днем 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метель.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 9-14,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1162690"/>
              </p:ext>
            </p:extLst>
          </p:nvPr>
        </p:nvGraphicFramePr>
        <p:xfrm>
          <a:off x="5097016" y="4124687"/>
          <a:ext cx="4536504" cy="2096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84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10.556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5.638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10320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25740</TotalTime>
  <Words>645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4661</cp:revision>
  <cp:lastPrinted>2021-07-01T03:56:27Z</cp:lastPrinted>
  <dcterms:created xsi:type="dcterms:W3CDTF">2018-03-27T06:03:00Z</dcterms:created>
  <dcterms:modified xsi:type="dcterms:W3CDTF">2025-01-28T08:01:37Z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