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314884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осадки (преимущественно снег), гололед. Ветер западный 5-10 м/с. Температура воздуха ночью и днем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осадки,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060356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40278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5428</cp:revision>
  <cp:lastPrinted>2021-02-03T11:37:00Z</cp:lastPrinted>
  <dcterms:created xsi:type="dcterms:W3CDTF">2018-03-27T06:03:00Z</dcterms:created>
  <dcterms:modified xsi:type="dcterms:W3CDTF">2025-01-28T10:12:09Z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