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37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13946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түнде 1-6, күндіз 5-10 м/с</a:t>
            </a:r>
            <a:r>
              <a:rPr lang="kk-KZ" sz="1200" dirty="0" smtClean="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күндіз 5-7°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қар.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89562290"/>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043541" y="21505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29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43541" y="313102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20765</TotalTime>
  <Words>642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3353</cp:revision>
  <cp:lastPrinted>2021-07-01T03:56:27Z</cp:lastPrinted>
  <dcterms:created xsi:type="dcterms:W3CDTF">2018-03-27T06:03:00Z</dcterms:created>
  <dcterms:modified xsi:type="dcterms:W3CDTF">2025-01-28T07:57:49Z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