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5352229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28</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6872000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28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таңертең және күндіз жауын-шашын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жа</a:t>
            </a:r>
            <a:r>
              <a:rPr lang="kk-KZ" sz="1100" dirty="0" smtClean="0">
                <a:latin typeface="Times New Roman" pitchFamily="18" charset="0"/>
                <a:cs typeface="Times New Roman" pitchFamily="18" charset="0"/>
              </a:rPr>
              <a:t>ң</a:t>
            </a:r>
            <a:r>
              <a:rPr lang="ru-RU" sz="1100" dirty="0" err="1" smtClean="0">
                <a:latin typeface="Times New Roman" pitchFamily="18" charset="0"/>
                <a:cs typeface="Times New Roman" pitchFamily="18" charset="0"/>
              </a:rPr>
              <a:t>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көктайғақ болады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Кей уақыттарда тұман </a:t>
            </a:r>
            <a:r>
              <a:rPr lang="kk-KZ" sz="1100" dirty="0" smtClean="0">
                <a:latin typeface="Times New Roman" pitchFamily="18" charset="0"/>
                <a:cs typeface="Times New Roman" pitchFamily="18" charset="0"/>
              </a:rPr>
              <a:t>түседі.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3-5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       0-2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30 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a:t>
            </a:r>
            <a:r>
              <a:rPr lang="kk-KZ" altLang="ru-RU" sz="1200" b="1" dirty="0">
                <a:latin typeface="Times New Roman" pitchFamily="18" charset="0"/>
                <a:cs typeface="Times New Roman" pitchFamily="18" charset="0"/>
              </a:rPr>
              <a:t>а</a:t>
            </a:r>
            <a:r>
              <a:rPr lang="kk-KZ" altLang="ru-RU" sz="1200" b="1" dirty="0" smtClean="0">
                <a:latin typeface="Times New Roman" pitchFamily="18" charset="0"/>
                <a:cs typeface="Times New Roman" pitchFamily="18" charset="0"/>
              </a:rPr>
              <a:t>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30 </a:t>
            </a:r>
            <a:r>
              <a:rPr lang="ru-RU" altLang="ru-RU" sz="1200" b="1" dirty="0" err="1" smtClean="0">
                <a:latin typeface="Times New Roman" panose="02020603050405020304" pitchFamily="18" charset="0"/>
                <a:cs typeface="Times New Roman" panose="02020603050405020304" pitchFamily="18" charset="0"/>
              </a:rPr>
              <a:t>қа</a:t>
            </a:r>
            <a:r>
              <a:rPr lang="kk-KZ" altLang="ru-RU" sz="1200" b="1" dirty="0" smtClean="0">
                <a:latin typeface="Times New Roman" panose="02020603050405020304" pitchFamily="18" charset="0"/>
                <a:cs typeface="Times New Roman" panose="02020603050405020304" pitchFamily="18" charset="0"/>
              </a:rPr>
              <a:t>ңтар</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қар, тұман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м/с</a:t>
            </a:r>
            <a:r>
              <a:rPr lang="kk-KZ" sz="1100" dirty="0" smtClean="0">
                <a:latin typeface="Times New Roman" pitchFamily="18" charset="0"/>
                <a:cs typeface="Times New Roman" pitchFamily="18" charset="0"/>
              </a:rPr>
              <a:t>. Ауа температурасы  5-7 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29 </a:t>
            </a:r>
            <a:r>
              <a:rPr lang="ru-RU" sz="1100" dirty="0" err="1" smtClean="0">
                <a:solidFill>
                  <a:schemeClr val="tx1"/>
                </a:solidFill>
                <a:latin typeface="Times New Roman" panose="02020603050405020304" pitchFamily="18" charset="0"/>
                <a:cs typeface="Times New Roman" panose="02020603050405020304" pitchFamily="18" charset="0"/>
              </a:rPr>
              <a:t>қаңтардан, </a:t>
            </a:r>
            <a:r>
              <a:rPr lang="ru-RU" sz="1100" dirty="0" smtClean="0">
                <a:solidFill>
                  <a:schemeClr val="tx1"/>
                </a:solidFill>
                <a:latin typeface="Times New Roman" panose="02020603050405020304" pitchFamily="18" charset="0"/>
                <a:cs typeface="Times New Roman" panose="02020603050405020304" pitchFamily="18" charset="0"/>
              </a:rPr>
              <a:t>30 </a:t>
            </a:r>
            <a:r>
              <a:rPr lang="ru-RU" sz="11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a:t>
            </a:r>
            <a:r>
              <a:rPr lang="ru-RU" sz="1100" dirty="0" err="1"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13947</TotalTime>
  <Words>599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3532</cp:revision>
  <cp:lastPrinted>2021-07-01T03:56:27Z</cp:lastPrinted>
  <dcterms:created xsi:type="dcterms:W3CDTF">2018-03-27T06:03:00Z</dcterms:created>
  <dcterms:modified xsi:type="dcterms:W3CDTF">2025-01-28T08:19:28Z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