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7830280"/>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8368876"/>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615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0.123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0.107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қаңтардағы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29 қаңтарға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28 </a:t>
            </a:r>
            <a:r>
              <a:rPr lang="ru-RU" altLang="ru-RU" sz="1200" b="1" dirty="0" err="1" smtClean="0">
                <a:solidFill>
                  <a:srgbClr val="000000"/>
                </a:solidFill>
                <a:latin typeface="Times New Roman" panose="02020603050405020304" pitchFamily="18" charset="0"/>
                <a:cs typeface="Times New Roman" panose="02020603050405020304" pitchFamily="18" charset="0"/>
              </a:rPr>
              <a:t>қаңтар</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29 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Жел солтүстік-батыстан </a:t>
            </a:r>
            <a:r>
              <a:rPr lang="kk-KZ" sz="1200" dirty="0" smtClean="0">
                <a:latin typeface="Times New Roman" panose="02020603050405020304" pitchFamily="18" charset="0"/>
                <a:cs typeface="Times New Roman" panose="02020603050405020304" pitchFamily="18" charset="0"/>
              </a:rPr>
              <a:t>9-14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температурасы түнде </a:t>
            </a:r>
            <a:r>
              <a:rPr lang="kk-KZ" sz="1200" dirty="0" smtClean="0">
                <a:latin typeface="Times New Roman" panose="02020603050405020304" pitchFamily="18" charset="0"/>
                <a:cs typeface="Times New Roman" panose="02020603050405020304" pitchFamily="18" charset="0"/>
              </a:rPr>
              <a:t>8-10, </a:t>
            </a:r>
            <a:r>
              <a:rPr lang="kk-KZ" sz="1200" dirty="0" smtClean="0">
                <a:latin typeface="Times New Roman" panose="02020603050405020304" pitchFamily="18" charset="0"/>
                <a:cs typeface="Times New Roman" panose="02020603050405020304" pitchFamily="18" charset="0"/>
              </a:rPr>
              <a:t>күндіз 0-2 аяз.</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30 қаңтарға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29 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30 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    Көшпелі </a:t>
            </a:r>
            <a:r>
              <a:rPr lang="kk-KZ" sz="1200" dirty="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жауын-шашынды (қар, жаңбыр), көктайғақ. </a:t>
            </a:r>
            <a:r>
              <a:rPr lang="kk-KZ" sz="1200" dirty="0" smtClean="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оңтүстік-батыстан </a:t>
            </a:r>
            <a:r>
              <a:rPr lang="kk-KZ" sz="1200" dirty="0" smtClean="0">
                <a:latin typeface="Times New Roman" panose="02020603050405020304" pitchFamily="18" charset="0"/>
                <a:cs typeface="Times New Roman" panose="02020603050405020304" pitchFamily="18" charset="0"/>
              </a:rPr>
              <a:t>9-14 м/с</a:t>
            </a:r>
            <a:r>
              <a:rPr lang="kk-KZ" sz="1200" dirty="0">
                <a:latin typeface="Times New Roman" panose="02020603050405020304" pitchFamily="18" charset="0"/>
                <a:cs typeface="Times New Roman" panose="02020603050405020304" pitchFamily="18" charset="0"/>
              </a:rPr>
              <a:t>. Ауаның температурасы </a:t>
            </a:r>
            <a:r>
              <a:rPr lang="kk-KZ" sz="1200" smtClean="0">
                <a:latin typeface="Times New Roman" panose="02020603050405020304" pitchFamily="18" charset="0"/>
                <a:cs typeface="Times New Roman" panose="02020603050405020304" pitchFamily="18" charset="0"/>
              </a:rPr>
              <a:t>түнде </a:t>
            </a:r>
            <a:r>
              <a:rPr lang="kk-KZ" sz="1200" smtClean="0">
                <a:latin typeface="Times New Roman" panose="02020603050405020304" pitchFamily="18" charset="0"/>
                <a:cs typeface="Times New Roman" panose="02020603050405020304" pitchFamily="18" charset="0"/>
              </a:rPr>
              <a:t>5-7</a:t>
            </a:r>
            <a:r>
              <a:rPr lang="kk-KZ" sz="120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аяз.</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29 </a:t>
            </a:r>
            <a:r>
              <a:rPr lang="ru-RU" sz="1200" dirty="0" err="1" smtClean="0">
                <a:solidFill>
                  <a:schemeClr val="tx1"/>
                </a:solidFill>
                <a:latin typeface="Times New Roman" pitchFamily="18" charset="0"/>
                <a:cs typeface="Times New Roman" pitchFamily="18" charset="0"/>
              </a:rPr>
              <a:t>қаңтар</a:t>
            </a:r>
            <a:r>
              <a:rPr lang="ru-RU" sz="1200" dirty="0" smtClean="0">
                <a:solidFill>
                  <a:schemeClr val="tx1"/>
                </a:solidFill>
                <a:latin typeface="Times New Roman" pitchFamily="18" charset="0"/>
                <a:cs typeface="Times New Roman" pitchFamily="18" charset="0"/>
              </a:rPr>
              <a:t>, 30 </a:t>
            </a:r>
            <a:r>
              <a:rPr lang="ru-RU" sz="1200" dirty="0" err="1" smtClean="0">
                <a:solidFill>
                  <a:schemeClr val="tx1"/>
                </a:solidFill>
                <a:latin typeface="Times New Roman" pitchFamily="18" charset="0"/>
                <a:cs typeface="Times New Roman" pitchFamily="18" charset="0"/>
              </a:rPr>
              <a:t>қаңтарға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3890003063"/>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smtClean="0">
                            <a:latin typeface="Times New Roman" panose="02020603050405020304" pitchFamily="18" charset="0"/>
                            <a:cs typeface="Times New Roman" panose="02020603050405020304" pitchFamily="18" charset="0"/>
                          </a:rPr>
                          <a:t>Баймаганбетова</a:t>
                        </a:r>
                        <a:r>
                          <a:rPr lang="kk-KZ" altLang="x-none" sz="800" b="0" baseline="0" smtClean="0">
                            <a:latin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cs typeface="Times New Roman" panose="02020603050405020304" pitchFamily="18" charset="0"/>
                          </a:rPr>
                          <a:t>С</a:t>
                        </a:r>
                        <a:r>
                          <a:rPr lang="kk-KZ" altLang="x-none" sz="800" b="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15292</TotalTime>
  <Words>533</Words>
  <Application>Microsoft Office PowerPoint</Application>
  <PresentationFormat>Лист A4 (210x297 мм)</PresentationFormat>
  <Paragraphs>88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3461</cp:revision>
  <cp:lastPrinted>2021-07-01T07:38:07Z</cp:lastPrinted>
  <dcterms:created xsi:type="dcterms:W3CDTF">2018-03-27T06:03:00Z</dcterms:created>
  <dcterms:modified xsi:type="dcterms:W3CDTF">2025-01-28T07:18:00Z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