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45164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7814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29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қар жауады, жаяу бұрқасын күтіледі</a:t>
            </a:r>
            <a:r>
              <a:rPr lang="kk-KZ" sz="1300" dirty="0">
                <a:effectLst/>
                <a:latin typeface="Times New Roman" panose="02020603050405020304" pitchFamily="18" charset="0"/>
                <a:ea typeface="Calibri" panose="020F0502020204030204" pitchFamily="34" charset="0"/>
              </a:rPr>
              <a:t>. Жел, күші 5-10 м/с. Ауа температурасы түнде 8-10, күндіз 1-3 аяз болады.</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30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29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қар жауады</a:t>
            </a:r>
            <a:r>
              <a:rPr lang="kk-KZ" sz="1300" dirty="0">
                <a:effectLst/>
                <a:latin typeface="Times New Roman" panose="02020603050405020304" pitchFamily="18" charset="0"/>
                <a:ea typeface="Calibri" panose="020F0502020204030204" pitchFamily="34" charset="0"/>
              </a:rPr>
              <a:t>. Жел, күші 2-7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18-20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28 </a:t>
            </a:r>
            <a:r>
              <a:rPr lang="ru-RU" altLang="ru-RU" sz="1100" b="1" dirty="0" err="1">
                <a:latin typeface="Times New Roman" panose="02020603050405020304" pitchFamily="18" charset="0"/>
                <a:cs typeface="Times New Roman" panose="02020603050405020304" pitchFamily="18" charset="0"/>
              </a:rPr>
              <a:t>қаңтардың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4695318"/>
              </p:ext>
            </p:extLst>
          </p:nvPr>
        </p:nvGraphicFramePr>
        <p:xfrm>
          <a:off x="4983528" y="4414660"/>
          <a:ext cx="4667576" cy="1966658"/>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0.534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32077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5705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1.141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0.556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0.849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17841</TotalTime>
  <Words>573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3405</cp:revision>
  <cp:lastPrinted>2021-07-01T07:38:07Z</cp:lastPrinted>
  <dcterms:created xsi:type="dcterms:W3CDTF">2018-03-27T06:03:00Z</dcterms:created>
  <dcterms:modified xsi:type="dcterms:W3CDTF">2025-01-28T06:23:38Z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