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5294988"/>
              </p:ext>
            </p:extLst>
          </p:nvPr>
        </p:nvGraphicFramePr>
        <p:xfrm>
          <a:off x="200472" y="2492896"/>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192360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Бұлтты, күндіз қар, жаяу бұрқасын. Оңтүстік-батыстан жел соғады, күші 9-14 м/с. Ауа температурасы түнде 10-12, күндіз 6-8 градус аяз. </a:t>
            </a: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30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29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a:t>
            </a:r>
            <a:r>
              <a:rPr lang="kk-KZ" sz="1150" b="1" dirty="0">
                <a:latin typeface="Times New Roman" panose="02020603050405020304" pitchFamily="18" charset="0"/>
                <a:cs typeface="Times New Roman" panose="02020603050405020304" pitchFamily="18" charset="0"/>
              </a:rPr>
              <a:t>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8829080"/>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22781</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4510</cp:revision>
  <cp:lastPrinted>2021-07-01T03:56:27Z</cp:lastPrinted>
  <dcterms:created xsi:type="dcterms:W3CDTF">2018-03-27T06:03:00Z</dcterms:created>
  <dcterms:modified xsi:type="dcterms:W3CDTF">2025-01-28T08:01:06Z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