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38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261338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644857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14</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0,03</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8047</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1,6</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4</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0,02</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1</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0,004</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1</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0,1</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10</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0,05</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(қар, жаңбыр).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к</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30</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оңтүстік-батыстан соғады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4-6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29888</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5841</cp:revision>
  <cp:lastPrinted>2021-07-01T03:56:27Z</cp:lastPrinted>
  <dcterms:created xsi:type="dcterms:W3CDTF">2018-03-27T06:03:00Z</dcterms:created>
  <dcterms:modified xsi:type="dcterms:W3CDTF">2025-01-28T06:44:00Z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