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28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28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734120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жаяу бұрқасын. Шығыстан, солтүстік-шығыстан жел соғады, күші 9-14 м/с. Ауа температурасы түнде 9-11, күндіз 6-8 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30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16-18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29</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30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15952</TotalTime>
  <Words>552</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5813</cp:revision>
  <cp:lastPrinted>2021-07-01T03:56:27Z</cp:lastPrinted>
  <dcterms:created xsi:type="dcterms:W3CDTF">2018-03-27T06:03:00Z</dcterms:created>
  <dcterms:modified xsi:type="dcterms:W3CDTF">2025-01-28T07:55:32Z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