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37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3258913"/>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оңтүстіктен,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544557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4941423" y="23363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3078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18481</TotalTime>
  <Words>576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3224</cp:revision>
  <cp:lastPrinted>2021-07-01T03:56:27Z</cp:lastPrinted>
  <dcterms:created xsi:type="dcterms:W3CDTF">2018-03-27T06:03:00Z</dcterms:created>
  <dcterms:modified xsi:type="dcterms:W3CDTF">2025-01-28T08:04:03Z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