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6058119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701906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29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29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Бұлтты</a:t>
            </a:r>
            <a:r>
              <a:rPr lang="kk-KZ" sz="1200" dirty="0">
                <a:latin typeface="Times New Roman"/>
                <a:ea typeface="Times New Roman"/>
              </a:rPr>
              <a:t>, </a:t>
            </a:r>
            <a:r>
              <a:rPr lang="kk-KZ" sz="1200" dirty="0">
                <a:latin typeface="Times New Roman"/>
                <a:ea typeface="Times New Roman"/>
              </a:rPr>
              <a:t>жауын-шашынсыз. Түнде және таңертең тұман. Оңтүстік-батыстан жел соғады, күші  2-7 м/с. Ауа температурасы түнде 2-4 аяз, күндіз 0-2 жылы.</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30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Аздаған бұлтты</a:t>
            </a:r>
            <a:r>
              <a:rPr lang="kk-KZ" sz="1200" dirty="0">
                <a:latin typeface="Times New Roman"/>
                <a:ea typeface="Times New Roman"/>
              </a:rPr>
              <a:t>, </a:t>
            </a:r>
            <a:r>
              <a:rPr lang="kk-KZ" sz="1200" dirty="0" smtClean="0">
                <a:latin typeface="Times New Roman"/>
                <a:ea typeface="Times New Roman"/>
              </a:rPr>
              <a:t>жауын-шашынсыз</a:t>
            </a:r>
            <a:r>
              <a:rPr lang="kk-KZ" sz="1200" kern="1400" dirty="0" smtClean="0">
                <a:solidFill>
                  <a:srgbClr val="000000"/>
                </a:solidFill>
                <a:latin typeface="Times New Roman"/>
                <a:ea typeface="Times New Roman"/>
              </a:rPr>
              <a:t>. </a:t>
            </a:r>
            <a:r>
              <a:rPr lang="kk-KZ" sz="1200" kern="1400" smtClean="0">
                <a:solidFill>
                  <a:srgbClr val="000000"/>
                </a:solidFill>
                <a:latin typeface="Times New Roman"/>
                <a:ea typeface="Times New Roman"/>
              </a:rPr>
              <a:t>Б</a:t>
            </a:r>
            <a:r>
              <a:rPr lang="kk-KZ" sz="1200" smtClean="0">
                <a:latin typeface="Times New Roman"/>
                <a:ea typeface="Times New Roman"/>
              </a:rPr>
              <a:t>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м/с</a:t>
            </a:r>
            <a:r>
              <a:rPr lang="kk-KZ" sz="1200" kern="1400" dirty="0">
                <a:latin typeface="Times New Roman"/>
                <a:ea typeface="Times New Roman"/>
              </a:rPr>
              <a:t>. Ауа </a:t>
            </a:r>
            <a:r>
              <a:rPr lang="kk-KZ" sz="1200" kern="1400" dirty="0" smtClean="0">
                <a:latin typeface="Times New Roman"/>
                <a:ea typeface="Times New Roman"/>
              </a:rPr>
              <a:t>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45469" y="2352060"/>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25223</TotalTime>
  <Words>546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4246</cp:revision>
  <cp:lastPrinted>2023-02-06T06:57:51Z</cp:lastPrinted>
  <dcterms:created xsi:type="dcterms:W3CDTF">2018-03-27T06:03:00Z</dcterms:created>
  <dcterms:modified xsi:type="dcterms:W3CDTF">2025-01-28T07:58:13Z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